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3"/>
  </p:notesMasterIdLst>
  <p:handoutMasterIdLst>
    <p:handoutMasterId r:id="rId44"/>
  </p:handoutMasterIdLst>
  <p:sldIdLst>
    <p:sldId id="2763" r:id="rId3"/>
    <p:sldId id="2736" r:id="rId4"/>
    <p:sldId id="2731" r:id="rId5"/>
    <p:sldId id="2780" r:id="rId6"/>
    <p:sldId id="2778" r:id="rId7"/>
    <p:sldId id="2725" r:id="rId8"/>
    <p:sldId id="2707" r:id="rId9"/>
    <p:sldId id="2708" r:id="rId10"/>
    <p:sldId id="2387" r:id="rId11"/>
    <p:sldId id="2447" r:id="rId12"/>
    <p:sldId id="2781" r:id="rId13"/>
    <p:sldId id="2782" r:id="rId14"/>
    <p:sldId id="2783" r:id="rId15"/>
    <p:sldId id="2784" r:id="rId16"/>
    <p:sldId id="2785" r:id="rId17"/>
    <p:sldId id="2786" r:id="rId18"/>
    <p:sldId id="2787" r:id="rId19"/>
    <p:sldId id="2788" r:id="rId20"/>
    <p:sldId id="2789" r:id="rId21"/>
    <p:sldId id="2709" r:id="rId22"/>
    <p:sldId id="2605" r:id="rId23"/>
    <p:sldId id="2724" r:id="rId24"/>
    <p:sldId id="2790" r:id="rId25"/>
    <p:sldId id="2762" r:id="rId26"/>
    <p:sldId id="2720" r:id="rId27"/>
    <p:sldId id="2716" r:id="rId28"/>
    <p:sldId id="2757" r:id="rId29"/>
    <p:sldId id="2756" r:id="rId30"/>
    <p:sldId id="2721" r:id="rId31"/>
    <p:sldId id="2744" r:id="rId32"/>
    <p:sldId id="2746" r:id="rId33"/>
    <p:sldId id="2740" r:id="rId34"/>
    <p:sldId id="2745" r:id="rId35"/>
    <p:sldId id="2758" r:id="rId36"/>
    <p:sldId id="2747" r:id="rId37"/>
    <p:sldId id="2748" r:id="rId38"/>
    <p:sldId id="2749" r:id="rId39"/>
    <p:sldId id="2750" r:id="rId40"/>
    <p:sldId id="2760" r:id="rId41"/>
    <p:sldId id="2742" r:id="rId42"/>
  </p:sldIdLst>
  <p:sldSz cx="9144000" cy="6858000" type="screen4x3"/>
  <p:notesSz cx="7099300" cy="10234613"/>
  <p:custDataLst>
    <p:tags r:id="rId45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FFBFBF"/>
    <a:srgbClr val="7A81FF"/>
    <a:srgbClr val="00B050"/>
    <a:srgbClr val="FFC000"/>
    <a:srgbClr val="AEE8CC"/>
    <a:srgbClr val="C3E8CC"/>
    <a:srgbClr val="FF00DF"/>
    <a:srgbClr val="FF00FF"/>
    <a:srgbClr val="269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3B790-108B-9A41-B544-91FBC3D671E5}" v="24" dt="2025-05-24T15:47:36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5"/>
    <p:restoredTop sz="80544"/>
  </p:normalViewPr>
  <p:slideViewPr>
    <p:cSldViewPr snapToGrid="0">
      <p:cViewPr varScale="1">
        <p:scale>
          <a:sx n="102" d="100"/>
          <a:sy n="102" d="100"/>
        </p:scale>
        <p:origin x="2176" y="17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  <pc:docChgLst>
    <pc:chgData name="Xin Luo" userId="82312ee5779919a4" providerId="LiveId" clId="{9073B790-108B-9A41-B544-91FBC3D671E5}"/>
    <pc:docChg chg="undo custSel addSld delSld modSld sldOrd">
      <pc:chgData name="Xin Luo" userId="82312ee5779919a4" providerId="LiveId" clId="{9073B790-108B-9A41-B544-91FBC3D671E5}" dt="2025-05-31T08:22:48.332" v="3691" actId="1035"/>
      <pc:docMkLst>
        <pc:docMk/>
      </pc:docMkLst>
      <pc:sldChg chg="modSp mod">
        <pc:chgData name="Xin Luo" userId="82312ee5779919a4" providerId="LiveId" clId="{9073B790-108B-9A41-B544-91FBC3D671E5}" dt="2025-05-08T15:07:42.200" v="225" actId="1076"/>
        <pc:sldMkLst>
          <pc:docMk/>
          <pc:sldMk cId="1576120367" sldId="2387"/>
        </pc:sldMkLst>
        <pc:spChg chg="mod">
          <ac:chgData name="Xin Luo" userId="82312ee5779919a4" providerId="LiveId" clId="{9073B790-108B-9A41-B544-91FBC3D671E5}" dt="2025-05-08T15:06:54.751" v="15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073B790-108B-9A41-B544-91FBC3D671E5}" dt="2025-05-08T15:07:42.200" v="225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073B790-108B-9A41-B544-91FBC3D671E5}" dt="2025-05-08T15:07:39.103" v="224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073B790-108B-9A41-B544-91FBC3D671E5}" dt="2025-05-08T15:07:25.228" v="194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073B790-108B-9A41-B544-91FBC3D671E5}" dt="2025-05-24T12:25:31.133" v="509" actId="20577"/>
        <pc:sldMkLst>
          <pc:docMk/>
          <pc:sldMk cId="2415901206" sldId="2447"/>
        </pc:sldMkLst>
        <pc:spChg chg="mod">
          <ac:chgData name="Xin Luo" userId="82312ee5779919a4" providerId="LiveId" clId="{9073B790-108B-9A41-B544-91FBC3D671E5}" dt="2025-05-24T12:25:31.133" v="509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 setBg">
        <pc:chgData name="Xin Luo" userId="82312ee5779919a4" providerId="LiveId" clId="{9073B790-108B-9A41-B544-91FBC3D671E5}" dt="2025-05-24T15:46:26.853" v="3333"/>
        <pc:sldMkLst>
          <pc:docMk/>
          <pc:sldMk cId="4067577602" sldId="260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1602808061" sldId="2707"/>
        </pc:sldMkLst>
      </pc:sldChg>
      <pc:sldChg chg="modSp mod">
        <pc:chgData name="Xin Luo" userId="82312ee5779919a4" providerId="LiveId" clId="{9073B790-108B-9A41-B544-91FBC3D671E5}" dt="2025-05-08T15:06:05.338" v="98" actId="20577"/>
        <pc:sldMkLst>
          <pc:docMk/>
          <pc:sldMk cId="1658607177" sldId="2708"/>
        </pc:sldMkLst>
        <pc:spChg chg="mod">
          <ac:chgData name="Xin Luo" userId="82312ee5779919a4" providerId="LiveId" clId="{9073B790-108B-9A41-B544-91FBC3D671E5}" dt="2025-05-08T15:06:05.338" v="98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073B790-108B-9A41-B544-91FBC3D671E5}" dt="2025-05-08T15:05:53.449" v="82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073B790-108B-9A41-B544-91FBC3D671E5}" dt="2025-05-08T15:08:09.867" v="289" actId="20577"/>
        <pc:sldMkLst>
          <pc:docMk/>
          <pc:sldMk cId="481122590" sldId="2709"/>
        </pc:sldMkLst>
        <pc:spChg chg="mod">
          <ac:chgData name="Xin Luo" userId="82312ee5779919a4" providerId="LiveId" clId="{9073B790-108B-9A41-B544-91FBC3D671E5}" dt="2025-05-08T15:08:09.867" v="289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833073590" sldId="2716"/>
        </pc:sldMkLst>
      </pc:sldChg>
      <pc:sldChg chg="modSp mod">
        <pc:chgData name="Xin Luo" userId="82312ee5779919a4" providerId="LiveId" clId="{9073B790-108B-9A41-B544-91FBC3D671E5}" dt="2025-05-08T15:08:23.041" v="317" actId="20577"/>
        <pc:sldMkLst>
          <pc:docMk/>
          <pc:sldMk cId="972163772" sldId="2720"/>
        </pc:sldMkLst>
        <pc:spChg chg="mod">
          <ac:chgData name="Xin Luo" userId="82312ee5779919a4" providerId="LiveId" clId="{9073B790-108B-9A41-B544-91FBC3D671E5}" dt="2025-05-08T15:08:23.041" v="317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9073B790-108B-9A41-B544-91FBC3D671E5}" dt="2025-05-08T15:05:09.672" v="25" actId="2696"/>
        <pc:sldMkLst>
          <pc:docMk/>
          <pc:sldMk cId="1209572041" sldId="2722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3007902342" sldId="2724"/>
        </pc:sldMkLst>
      </pc:sldChg>
      <pc:sldChg chg="modSp add del mod">
        <pc:chgData name="Xin Luo" userId="82312ee5779919a4" providerId="LiveId" clId="{9073B790-108B-9A41-B544-91FBC3D671E5}" dt="2025-05-24T12:23:03.287" v="421" actId="1076"/>
        <pc:sldMkLst>
          <pc:docMk/>
          <pc:sldMk cId="57442970" sldId="2725"/>
        </pc:sldMkLst>
        <pc:spChg chg="mod">
          <ac:chgData name="Xin Luo" userId="82312ee5779919a4" providerId="LiveId" clId="{9073B790-108B-9A41-B544-91FBC3D671E5}" dt="2025-05-24T12:23:03.287" v="421" actId="1076"/>
          <ac:spMkLst>
            <pc:docMk/>
            <pc:sldMk cId="57442970" sldId="2725"/>
            <ac:spMk id="11" creationId="{C0A70D0B-BCDC-DD77-FF8E-18BD9483DB36}"/>
          </ac:spMkLst>
        </pc:spChg>
        <pc:picChg chg="mod">
          <ac:chgData name="Xin Luo" userId="82312ee5779919a4" providerId="LiveId" clId="{9073B790-108B-9A41-B544-91FBC3D671E5}" dt="2025-05-24T12:22:59.966" v="420" actId="1076"/>
          <ac:picMkLst>
            <pc:docMk/>
            <pc:sldMk cId="57442970" sldId="2725"/>
            <ac:picMk id="5" creationId="{56A95FC8-155C-19BB-2FAD-A6F33B394946}"/>
          </ac:picMkLst>
        </pc:picChg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3309691984" sldId="2731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567792194" sldId="2736"/>
        </pc:sldMkLst>
      </pc:sldChg>
      <pc:sldChg chg="modSp add mod">
        <pc:chgData name="Xin Luo" userId="82312ee5779919a4" providerId="LiveId" clId="{9073B790-108B-9A41-B544-91FBC3D671E5}" dt="2025-05-24T15:51:34.690" v="3681" actId="20577"/>
        <pc:sldMkLst>
          <pc:docMk/>
          <pc:sldMk cId="940880124" sldId="2742"/>
        </pc:sldMkLst>
        <pc:spChg chg="mod">
          <ac:chgData name="Xin Luo" userId="82312ee5779919a4" providerId="LiveId" clId="{9073B790-108B-9A41-B544-91FBC3D671E5}" dt="2025-05-24T15:48:22.717" v="3410" actId="20577"/>
          <ac:spMkLst>
            <pc:docMk/>
            <pc:sldMk cId="940880124" sldId="2742"/>
            <ac:spMk id="4" creationId="{F17BA0C2-A265-EE38-7F87-B0E3E08CDBEB}"/>
          </ac:spMkLst>
        </pc:spChg>
        <pc:spChg chg="mod">
          <ac:chgData name="Xin Luo" userId="82312ee5779919a4" providerId="LiveId" clId="{9073B790-108B-9A41-B544-91FBC3D671E5}" dt="2025-05-24T15:47:42.346" v="3345" actId="20577"/>
          <ac:spMkLst>
            <pc:docMk/>
            <pc:sldMk cId="940880124" sldId="2742"/>
            <ac:spMk id="11" creationId="{53A7E693-8098-76C4-CD5D-47166ABEB164}"/>
          </ac:spMkLst>
        </pc:spChg>
        <pc:spChg chg="mod">
          <ac:chgData name="Xin Luo" userId="82312ee5779919a4" providerId="LiveId" clId="{9073B790-108B-9A41-B544-91FBC3D671E5}" dt="2025-05-24T15:51:34.690" v="3681" actId="20577"/>
          <ac:spMkLst>
            <pc:docMk/>
            <pc:sldMk cId="940880124" sldId="2742"/>
            <ac:spMk id="13" creationId="{303BC878-BC57-D350-27A3-F03AE48213AC}"/>
          </ac:spMkLst>
        </pc:spChg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2371836296" sldId="2756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97779649" sldId="2757"/>
        </pc:sldMkLst>
      </pc:sldChg>
      <pc:sldChg chg="del">
        <pc:chgData name="Xin Luo" userId="82312ee5779919a4" providerId="LiveId" clId="{9073B790-108B-9A41-B544-91FBC3D671E5}" dt="2025-05-08T15:04:45.007" v="0" actId="2696"/>
        <pc:sldMkLst>
          <pc:docMk/>
          <pc:sldMk cId="472418319" sldId="2759"/>
        </pc:sldMkLst>
      </pc:sldChg>
      <pc:sldChg chg="modSp mod">
        <pc:chgData name="Xin Luo" userId="82312ee5779919a4" providerId="LiveId" clId="{9073B790-108B-9A41-B544-91FBC3D671E5}" dt="2025-05-08T15:05:06.820" v="23" actId="14100"/>
        <pc:sldMkLst>
          <pc:docMk/>
          <pc:sldMk cId="1125183986" sldId="2760"/>
        </pc:sldMkLst>
        <pc:spChg chg="mod">
          <ac:chgData name="Xin Luo" userId="82312ee5779919a4" providerId="LiveId" clId="{9073B790-108B-9A41-B544-91FBC3D671E5}" dt="2025-05-08T15:05:06.820" v="23" actId="14100"/>
          <ac:spMkLst>
            <pc:docMk/>
            <pc:sldMk cId="1125183986" sldId="2760"/>
            <ac:spMk id="13" creationId="{303BC878-BC57-D350-27A3-F03AE48213AC}"/>
          </ac:spMkLst>
        </pc:spChg>
      </pc:sldChg>
      <pc:sldChg chg="del">
        <pc:chgData name="Xin Luo" userId="82312ee5779919a4" providerId="LiveId" clId="{9073B790-108B-9A41-B544-91FBC3D671E5}" dt="2025-05-08T15:05:09.671" v="24" actId="2696"/>
        <pc:sldMkLst>
          <pc:docMk/>
          <pc:sldMk cId="1417780723" sldId="2761"/>
        </pc:sldMkLst>
      </pc:sldChg>
      <pc:sldChg chg="add del">
        <pc:chgData name="Xin Luo" userId="82312ee5779919a4" providerId="LiveId" clId="{9073B790-108B-9A41-B544-91FBC3D671E5}" dt="2025-05-24T15:46:49.089" v="3336" actId="2696"/>
        <pc:sldMkLst>
          <pc:docMk/>
          <pc:sldMk cId="2024411194" sldId="2761"/>
        </pc:sldMkLst>
      </pc:sldChg>
      <pc:sldChg chg="add ord">
        <pc:chgData name="Xin Luo" userId="82312ee5779919a4" providerId="LiveId" clId="{9073B790-108B-9A41-B544-91FBC3D671E5}" dt="2025-05-24T15:46:44.689" v="3335" actId="20578"/>
        <pc:sldMkLst>
          <pc:docMk/>
          <pc:sldMk cId="2062870849" sldId="2762"/>
        </pc:sldMkLst>
      </pc:sldChg>
      <pc:sldChg chg="add">
        <pc:chgData name="Xin Luo" userId="82312ee5779919a4" providerId="LiveId" clId="{9073B790-108B-9A41-B544-91FBC3D671E5}" dt="2025-05-15T14:41:28.785" v="322"/>
        <pc:sldMkLst>
          <pc:docMk/>
          <pc:sldMk cId="216137331" sldId="2763"/>
        </pc:sldMkLst>
      </pc:sldChg>
      <pc:sldChg chg="add del setBg">
        <pc:chgData name="Xin Luo" userId="82312ee5779919a4" providerId="LiveId" clId="{9073B790-108B-9A41-B544-91FBC3D671E5}" dt="2025-05-15T14:41:28.752" v="321"/>
        <pc:sldMkLst>
          <pc:docMk/>
          <pc:sldMk cId="1185805345" sldId="2763"/>
        </pc:sldMkLst>
      </pc:sldChg>
      <pc:sldChg chg="modSp add del mod">
        <pc:chgData name="Xin Luo" userId="82312ee5779919a4" providerId="LiveId" clId="{9073B790-108B-9A41-B544-91FBC3D671E5}" dt="2025-05-15T14:49:09.391" v="392" actId="14734"/>
        <pc:sldMkLst>
          <pc:docMk/>
          <pc:sldMk cId="3411125272" sldId="2778"/>
        </pc:sldMkLst>
        <pc:spChg chg="mod">
          <ac:chgData name="Xin Luo" userId="82312ee5779919a4" providerId="LiveId" clId="{9073B790-108B-9A41-B544-91FBC3D671E5}" dt="2025-05-15T14:48:25.257" v="384" actId="1038"/>
          <ac:spMkLst>
            <pc:docMk/>
            <pc:sldMk cId="3411125272" sldId="2778"/>
            <ac:spMk id="5" creationId="{BC5FF876-BAD9-831B-5D16-B8A194404EC3}"/>
          </ac:spMkLst>
        </pc:spChg>
        <pc:spChg chg="mod">
          <ac:chgData name="Xin Luo" userId="82312ee5779919a4" providerId="LiveId" clId="{9073B790-108B-9A41-B544-91FBC3D671E5}" dt="2025-05-15T14:48:25.257" v="384" actId="1038"/>
          <ac:spMkLst>
            <pc:docMk/>
            <pc:sldMk cId="3411125272" sldId="2778"/>
            <ac:spMk id="6" creationId="{53B3DE26-4B42-CC7C-6B09-D0D1E526C15C}"/>
          </ac:spMkLst>
        </pc:spChg>
        <pc:graphicFrameChg chg="mod modGraphic">
          <ac:chgData name="Xin Luo" userId="82312ee5779919a4" providerId="LiveId" clId="{9073B790-108B-9A41-B544-91FBC3D671E5}" dt="2025-05-15T14:49:09.391" v="392" actId="14734"/>
          <ac:graphicFrameMkLst>
            <pc:docMk/>
            <pc:sldMk cId="3411125272" sldId="2778"/>
            <ac:graphicFrameMk id="2" creationId="{F9B972E6-0DD6-CD43-EA1B-D4138981CE56}"/>
          </ac:graphicFrameMkLst>
        </pc:graphicFrameChg>
        <pc:cxnChg chg="mod">
          <ac:chgData name="Xin Luo" userId="82312ee5779919a4" providerId="LiveId" clId="{9073B790-108B-9A41-B544-91FBC3D671E5}" dt="2025-05-15T14:48:25.257" v="384" actId="1038"/>
          <ac:cxnSpMkLst>
            <pc:docMk/>
            <pc:sldMk cId="3411125272" sldId="2778"/>
            <ac:cxnSpMk id="8" creationId="{C30CF5BA-5B85-2701-802B-080C5479983B}"/>
          </ac:cxnSpMkLst>
        </pc:cxnChg>
        <pc:cxnChg chg="mod">
          <ac:chgData name="Xin Luo" userId="82312ee5779919a4" providerId="LiveId" clId="{9073B790-108B-9A41-B544-91FBC3D671E5}" dt="2025-05-15T14:48:25.257" v="384" actId="1038"/>
          <ac:cxnSpMkLst>
            <pc:docMk/>
            <pc:sldMk cId="3411125272" sldId="2778"/>
            <ac:cxnSpMk id="9" creationId="{61FE32FD-85BF-3416-7A3E-1F786B0E4F08}"/>
          </ac:cxnSpMkLst>
        </pc:cxnChg>
        <pc:cxnChg chg="mod">
          <ac:chgData name="Xin Luo" userId="82312ee5779919a4" providerId="LiveId" clId="{9073B790-108B-9A41-B544-91FBC3D671E5}" dt="2025-05-15T14:48:25.257" v="384" actId="1038"/>
          <ac:cxnSpMkLst>
            <pc:docMk/>
            <pc:sldMk cId="3411125272" sldId="2778"/>
            <ac:cxnSpMk id="12" creationId="{E7B27204-E405-C893-F50C-724423627215}"/>
          </ac:cxnSpMkLst>
        </pc:cxnChg>
        <pc:cxnChg chg="mod">
          <ac:chgData name="Xin Luo" userId="82312ee5779919a4" providerId="LiveId" clId="{9073B790-108B-9A41-B544-91FBC3D671E5}" dt="2025-05-15T14:48:25.257" v="384" actId="1038"/>
          <ac:cxnSpMkLst>
            <pc:docMk/>
            <pc:sldMk cId="3411125272" sldId="2778"/>
            <ac:cxnSpMk id="18" creationId="{2D6C9264-60D4-9B19-B70E-66CFE4BEE868}"/>
          </ac:cxnSpMkLst>
        </pc:cxnChg>
        <pc:cxnChg chg="mod">
          <ac:chgData name="Xin Luo" userId="82312ee5779919a4" providerId="LiveId" clId="{9073B790-108B-9A41-B544-91FBC3D671E5}" dt="2025-05-15T14:48:25.257" v="384" actId="1038"/>
          <ac:cxnSpMkLst>
            <pc:docMk/>
            <pc:sldMk cId="3411125272" sldId="2778"/>
            <ac:cxnSpMk id="21" creationId="{13B86D83-5B65-A1E8-A5B2-57E46EE6E934}"/>
          </ac:cxnSpMkLst>
        </pc:cxnChg>
        <pc:cxnChg chg="mod">
          <ac:chgData name="Xin Luo" userId="82312ee5779919a4" providerId="LiveId" clId="{9073B790-108B-9A41-B544-91FBC3D671E5}" dt="2025-05-15T14:48:25.257" v="384" actId="1038"/>
          <ac:cxnSpMkLst>
            <pc:docMk/>
            <pc:sldMk cId="3411125272" sldId="2778"/>
            <ac:cxnSpMk id="24" creationId="{75ACFFD0-C802-9144-4C99-6F6DFCC96BCD}"/>
          </ac:cxnSpMkLst>
        </pc:cxnChg>
      </pc:sldChg>
      <pc:sldChg chg="addSp modSp add del mod">
        <pc:chgData name="Xin Luo" userId="82312ee5779919a4" providerId="LiveId" clId="{9073B790-108B-9A41-B544-91FBC3D671E5}" dt="2025-05-15T14:54:12.191" v="398" actId="2696"/>
        <pc:sldMkLst>
          <pc:docMk/>
          <pc:sldMk cId="3112941911" sldId="2779"/>
        </pc:sldMkLst>
      </pc:sldChg>
      <pc:sldChg chg="modSp add mod">
        <pc:chgData name="Xin Luo" userId="82312ee5779919a4" providerId="LiveId" clId="{9073B790-108B-9A41-B544-91FBC3D671E5}" dt="2025-05-31T08:22:48.332" v="3691" actId="1035"/>
        <pc:sldMkLst>
          <pc:docMk/>
          <pc:sldMk cId="2250972843" sldId="2780"/>
        </pc:sldMkLst>
        <pc:spChg chg="mod">
          <ac:chgData name="Xin Luo" userId="82312ee5779919a4" providerId="LiveId" clId="{9073B790-108B-9A41-B544-91FBC3D671E5}" dt="2025-05-15T14:54:49.467" v="413" actId="14100"/>
          <ac:spMkLst>
            <pc:docMk/>
            <pc:sldMk cId="2250972843" sldId="2780"/>
            <ac:spMk id="6" creationId="{49FDC718-855E-90F5-F676-35648ADE4C2C}"/>
          </ac:spMkLst>
        </pc:spChg>
        <pc:spChg chg="mod">
          <ac:chgData name="Xin Luo" userId="82312ee5779919a4" providerId="LiveId" clId="{9073B790-108B-9A41-B544-91FBC3D671E5}" dt="2025-05-15T14:54:25.159" v="409" actId="1038"/>
          <ac:spMkLst>
            <pc:docMk/>
            <pc:sldMk cId="2250972843" sldId="2780"/>
            <ac:spMk id="8" creationId="{96D22FA7-69F7-676B-D5A7-86B540F7423C}"/>
          </ac:spMkLst>
        </pc:spChg>
        <pc:spChg chg="mod">
          <ac:chgData name="Xin Luo" userId="82312ee5779919a4" providerId="LiveId" clId="{9073B790-108B-9A41-B544-91FBC3D671E5}" dt="2025-05-15T14:54:46.584" v="412" actId="14100"/>
          <ac:spMkLst>
            <pc:docMk/>
            <pc:sldMk cId="2250972843" sldId="2780"/>
            <ac:spMk id="10" creationId="{BC074808-5EA3-C4F5-99A9-FD0480A0006E}"/>
          </ac:spMkLst>
        </pc:spChg>
        <pc:spChg chg="mod">
          <ac:chgData name="Xin Luo" userId="82312ee5779919a4" providerId="LiveId" clId="{9073B790-108B-9A41-B544-91FBC3D671E5}" dt="2025-05-15T14:54:37.015" v="410" actId="1038"/>
          <ac:spMkLst>
            <pc:docMk/>
            <pc:sldMk cId="2250972843" sldId="2780"/>
            <ac:spMk id="12" creationId="{C88401CF-40DE-C4EA-CB5D-EE83E264CCBD}"/>
          </ac:spMkLst>
        </pc:spChg>
        <pc:spChg chg="mod">
          <ac:chgData name="Xin Luo" userId="82312ee5779919a4" providerId="LiveId" clId="{9073B790-108B-9A41-B544-91FBC3D671E5}" dt="2025-05-15T14:54:37.015" v="410" actId="1038"/>
          <ac:spMkLst>
            <pc:docMk/>
            <pc:sldMk cId="2250972843" sldId="2780"/>
            <ac:spMk id="13" creationId="{D4B09C51-2313-6BD5-AF04-C823874C6362}"/>
          </ac:spMkLst>
        </pc:spChg>
        <pc:spChg chg="mod">
          <ac:chgData name="Xin Luo" userId="82312ee5779919a4" providerId="LiveId" clId="{9073B790-108B-9A41-B544-91FBC3D671E5}" dt="2025-05-15T14:54:37.015" v="410" actId="1038"/>
          <ac:spMkLst>
            <pc:docMk/>
            <pc:sldMk cId="2250972843" sldId="2780"/>
            <ac:spMk id="17" creationId="{D820D248-1E7C-C875-3EC8-47C2FEF20901}"/>
          </ac:spMkLst>
        </pc:spChg>
        <pc:spChg chg="mod">
          <ac:chgData name="Xin Luo" userId="82312ee5779919a4" providerId="LiveId" clId="{9073B790-108B-9A41-B544-91FBC3D671E5}" dt="2025-05-15T14:54:25.159" v="409" actId="1038"/>
          <ac:spMkLst>
            <pc:docMk/>
            <pc:sldMk cId="2250972843" sldId="2780"/>
            <ac:spMk id="21" creationId="{F93CECA0-3E9E-3905-9A1A-ECDF7DC58C66}"/>
          </ac:spMkLst>
        </pc:spChg>
        <pc:spChg chg="mod">
          <ac:chgData name="Xin Luo" userId="82312ee5779919a4" providerId="LiveId" clId="{9073B790-108B-9A41-B544-91FBC3D671E5}" dt="2025-05-15T14:54:43.261" v="411" actId="14100"/>
          <ac:spMkLst>
            <pc:docMk/>
            <pc:sldMk cId="2250972843" sldId="2780"/>
            <ac:spMk id="23" creationId="{F2119832-6590-6470-A3BE-812A7B2913B4}"/>
          </ac:spMkLst>
        </pc:spChg>
        <pc:spChg chg="mod">
          <ac:chgData name="Xin Luo" userId="82312ee5779919a4" providerId="LiveId" clId="{9073B790-108B-9A41-B544-91FBC3D671E5}" dt="2025-05-15T14:54:25.159" v="409" actId="1038"/>
          <ac:spMkLst>
            <pc:docMk/>
            <pc:sldMk cId="2250972843" sldId="2780"/>
            <ac:spMk id="25" creationId="{28F7AD13-353D-3CF7-F234-0FB86FA3C8F0}"/>
          </ac:spMkLst>
        </pc:spChg>
        <pc:spChg chg="mod">
          <ac:chgData name="Xin Luo" userId="82312ee5779919a4" providerId="LiveId" clId="{9073B790-108B-9A41-B544-91FBC3D671E5}" dt="2025-05-15T14:54:37.015" v="410" actId="1038"/>
          <ac:spMkLst>
            <pc:docMk/>
            <pc:sldMk cId="2250972843" sldId="2780"/>
            <ac:spMk id="26" creationId="{77B78CFB-1A6E-B039-C30A-A4746DD137DE}"/>
          </ac:spMkLst>
        </pc:spChg>
        <pc:spChg chg="mod">
          <ac:chgData name="Xin Luo" userId="82312ee5779919a4" providerId="LiveId" clId="{9073B790-108B-9A41-B544-91FBC3D671E5}" dt="2025-05-31T08:22:48.332" v="3691" actId="1035"/>
          <ac:spMkLst>
            <pc:docMk/>
            <pc:sldMk cId="2250972843" sldId="2780"/>
            <ac:spMk id="40" creationId="{7CD8486D-13ED-BEE5-CBEB-B02B5F7F78B0}"/>
          </ac:spMkLst>
        </pc:spChg>
      </pc:sldChg>
      <pc:sldChg chg="delSp modSp add mod ord modNotesTx">
        <pc:chgData name="Xin Luo" userId="82312ee5779919a4" providerId="LiveId" clId="{9073B790-108B-9A41-B544-91FBC3D671E5}" dt="2025-05-24T14:58:56.267" v="3332" actId="113"/>
        <pc:sldMkLst>
          <pc:docMk/>
          <pc:sldMk cId="3058806288" sldId="2781"/>
        </pc:sldMkLst>
        <pc:spChg chg="mod">
          <ac:chgData name="Xin Luo" userId="82312ee5779919a4" providerId="LiveId" clId="{9073B790-108B-9A41-B544-91FBC3D671E5}" dt="2025-05-24T12:26:45.216" v="623" actId="20577"/>
          <ac:spMkLst>
            <pc:docMk/>
            <pc:sldMk cId="3058806288" sldId="2781"/>
            <ac:spMk id="2" creationId="{71639ACD-DB86-70B8-79B8-0619E0D2588B}"/>
          </ac:spMkLst>
        </pc:spChg>
        <pc:spChg chg="mod">
          <ac:chgData name="Xin Luo" userId="82312ee5779919a4" providerId="LiveId" clId="{9073B790-108B-9A41-B544-91FBC3D671E5}" dt="2025-05-24T12:25:21.321" v="482" actId="20577"/>
          <ac:spMkLst>
            <pc:docMk/>
            <pc:sldMk cId="3058806288" sldId="2781"/>
            <ac:spMk id="3" creationId="{99B66C00-EDCE-04F7-7400-295D59EC35A0}"/>
          </ac:spMkLst>
        </pc:spChg>
        <pc:spChg chg="mod">
          <ac:chgData name="Xin Luo" userId="82312ee5779919a4" providerId="LiveId" clId="{9073B790-108B-9A41-B544-91FBC3D671E5}" dt="2025-05-24T14:58:56.267" v="3332" actId="113"/>
          <ac:spMkLst>
            <pc:docMk/>
            <pc:sldMk cId="3058806288" sldId="2781"/>
            <ac:spMk id="6" creationId="{7CFDB476-000D-1357-72EF-2B78C59AC79D}"/>
          </ac:spMkLst>
        </pc:spChg>
      </pc:sldChg>
      <pc:sldChg chg="modSp add mod modNotesTx">
        <pc:chgData name="Xin Luo" userId="82312ee5779919a4" providerId="LiveId" clId="{9073B790-108B-9A41-B544-91FBC3D671E5}" dt="2025-05-24T14:10:13.813" v="1840" actId="2710"/>
        <pc:sldMkLst>
          <pc:docMk/>
          <pc:sldMk cId="2202888266" sldId="2782"/>
        </pc:sldMkLst>
        <pc:spChg chg="mod">
          <ac:chgData name="Xin Luo" userId="82312ee5779919a4" providerId="LiveId" clId="{9073B790-108B-9A41-B544-91FBC3D671E5}" dt="2025-05-24T14:10:13.813" v="1840" actId="2710"/>
          <ac:spMkLst>
            <pc:docMk/>
            <pc:sldMk cId="2202888266" sldId="2782"/>
            <ac:spMk id="6" creationId="{BCF54851-029C-33DC-D76D-E391570B8E2F}"/>
          </ac:spMkLst>
        </pc:spChg>
      </pc:sldChg>
      <pc:sldChg chg="modSp add mod modNotesTx">
        <pc:chgData name="Xin Luo" userId="82312ee5779919a4" providerId="LiveId" clId="{9073B790-108B-9A41-B544-91FBC3D671E5}" dt="2025-05-24T14:07:34.068" v="1674" actId="20577"/>
        <pc:sldMkLst>
          <pc:docMk/>
          <pc:sldMk cId="1887558904" sldId="2783"/>
        </pc:sldMkLst>
        <pc:spChg chg="mod">
          <ac:chgData name="Xin Luo" userId="82312ee5779919a4" providerId="LiveId" clId="{9073B790-108B-9A41-B544-91FBC3D671E5}" dt="2025-05-24T14:07:34.068" v="1674" actId="20577"/>
          <ac:spMkLst>
            <pc:docMk/>
            <pc:sldMk cId="1887558904" sldId="2783"/>
            <ac:spMk id="6" creationId="{F2C29379-9842-F50A-9123-297292711161}"/>
          </ac:spMkLst>
        </pc:spChg>
      </pc:sldChg>
      <pc:sldChg chg="modSp add mod">
        <pc:chgData name="Xin Luo" userId="82312ee5779919a4" providerId="LiveId" clId="{9073B790-108B-9A41-B544-91FBC3D671E5}" dt="2025-05-24T14:11:42.740" v="1997" actId="20577"/>
        <pc:sldMkLst>
          <pc:docMk/>
          <pc:sldMk cId="4018671404" sldId="2784"/>
        </pc:sldMkLst>
        <pc:spChg chg="mod">
          <ac:chgData name="Xin Luo" userId="82312ee5779919a4" providerId="LiveId" clId="{9073B790-108B-9A41-B544-91FBC3D671E5}" dt="2025-05-24T14:08:51.236" v="1682" actId="20577"/>
          <ac:spMkLst>
            <pc:docMk/>
            <pc:sldMk cId="4018671404" sldId="2784"/>
            <ac:spMk id="2" creationId="{20C05DFD-20B3-3517-7CDA-8B2336C35C6D}"/>
          </ac:spMkLst>
        </pc:spChg>
        <pc:spChg chg="mod">
          <ac:chgData name="Xin Luo" userId="82312ee5779919a4" providerId="LiveId" clId="{9073B790-108B-9A41-B544-91FBC3D671E5}" dt="2025-05-24T14:11:42.740" v="1997" actId="20577"/>
          <ac:spMkLst>
            <pc:docMk/>
            <pc:sldMk cId="4018671404" sldId="2784"/>
            <ac:spMk id="6" creationId="{7F4B6D9C-295C-FF17-34D3-16F995CEDEB5}"/>
          </ac:spMkLst>
        </pc:spChg>
      </pc:sldChg>
      <pc:sldChg chg="add del">
        <pc:chgData name="Xin Luo" userId="82312ee5779919a4" providerId="LiveId" clId="{9073B790-108B-9A41-B544-91FBC3D671E5}" dt="2025-05-24T14:08:35.492" v="1675" actId="2696"/>
        <pc:sldMkLst>
          <pc:docMk/>
          <pc:sldMk cId="331520910" sldId="2785"/>
        </pc:sldMkLst>
      </pc:sldChg>
      <pc:sldChg chg="modSp add mod">
        <pc:chgData name="Xin Luo" userId="82312ee5779919a4" providerId="LiveId" clId="{9073B790-108B-9A41-B544-91FBC3D671E5}" dt="2025-05-24T14:13:59.668" v="2130" actId="20577"/>
        <pc:sldMkLst>
          <pc:docMk/>
          <pc:sldMk cId="517563939" sldId="2785"/>
        </pc:sldMkLst>
        <pc:spChg chg="mod">
          <ac:chgData name="Xin Luo" userId="82312ee5779919a4" providerId="LiveId" clId="{9073B790-108B-9A41-B544-91FBC3D671E5}" dt="2025-05-24T14:13:59.668" v="2130" actId="20577"/>
          <ac:spMkLst>
            <pc:docMk/>
            <pc:sldMk cId="517563939" sldId="2785"/>
            <ac:spMk id="6" creationId="{C4AB4ED9-B5F1-1DA6-9A99-22A86AFB435F}"/>
          </ac:spMkLst>
        </pc:spChg>
      </pc:sldChg>
      <pc:sldChg chg="modSp add mod">
        <pc:chgData name="Xin Luo" userId="82312ee5779919a4" providerId="LiveId" clId="{9073B790-108B-9A41-B544-91FBC3D671E5}" dt="2025-05-24T14:58:44.317" v="3331" actId="20577"/>
        <pc:sldMkLst>
          <pc:docMk/>
          <pc:sldMk cId="1170866454" sldId="2786"/>
        </pc:sldMkLst>
        <pc:spChg chg="mod">
          <ac:chgData name="Xin Luo" userId="82312ee5779919a4" providerId="LiveId" clId="{9073B790-108B-9A41-B544-91FBC3D671E5}" dt="2025-05-24T14:37:17.485" v="2552" actId="20577"/>
          <ac:spMkLst>
            <pc:docMk/>
            <pc:sldMk cId="1170866454" sldId="2786"/>
            <ac:spMk id="2" creationId="{CCC68D2D-B1C4-E65C-6581-EFB90DBC6E31}"/>
          </ac:spMkLst>
        </pc:spChg>
        <pc:spChg chg="mod">
          <ac:chgData name="Xin Luo" userId="82312ee5779919a4" providerId="LiveId" clId="{9073B790-108B-9A41-B544-91FBC3D671E5}" dt="2025-05-24T14:58:44.317" v="3331" actId="20577"/>
          <ac:spMkLst>
            <pc:docMk/>
            <pc:sldMk cId="1170866454" sldId="2786"/>
            <ac:spMk id="6" creationId="{838C915E-166B-DC37-C9BE-099FED014CF1}"/>
          </ac:spMkLst>
        </pc:spChg>
      </pc:sldChg>
      <pc:sldChg chg="addSp delSp modSp add mod">
        <pc:chgData name="Xin Luo" userId="82312ee5779919a4" providerId="LiveId" clId="{9073B790-108B-9A41-B544-91FBC3D671E5}" dt="2025-05-24T14:43:27.167" v="2861" actId="20577"/>
        <pc:sldMkLst>
          <pc:docMk/>
          <pc:sldMk cId="4042007817" sldId="2787"/>
        </pc:sldMkLst>
        <pc:spChg chg="add mod">
          <ac:chgData name="Xin Luo" userId="82312ee5779919a4" providerId="LiveId" clId="{9073B790-108B-9A41-B544-91FBC3D671E5}" dt="2025-05-24T14:37:32.698" v="2556" actId="1076"/>
          <ac:spMkLst>
            <pc:docMk/>
            <pc:sldMk cId="4042007817" sldId="2787"/>
            <ac:spMk id="5" creationId="{43CE9102-D991-13B2-9B7B-4799D52624AF}"/>
          </ac:spMkLst>
        </pc:spChg>
        <pc:spChg chg="mod">
          <ac:chgData name="Xin Luo" userId="82312ee5779919a4" providerId="LiveId" clId="{9073B790-108B-9A41-B544-91FBC3D671E5}" dt="2025-05-24T14:43:27.167" v="2861" actId="20577"/>
          <ac:spMkLst>
            <pc:docMk/>
            <pc:sldMk cId="4042007817" sldId="2787"/>
            <ac:spMk id="6" creationId="{577BB2CA-0535-B10D-1ACE-2759699F778F}"/>
          </ac:spMkLst>
        </pc:spChg>
      </pc:sldChg>
      <pc:sldChg chg="modSp add mod">
        <pc:chgData name="Xin Luo" userId="82312ee5779919a4" providerId="LiveId" clId="{9073B790-108B-9A41-B544-91FBC3D671E5}" dt="2025-05-24T14:45:14.641" v="3084" actId="20577"/>
        <pc:sldMkLst>
          <pc:docMk/>
          <pc:sldMk cId="765571708" sldId="2788"/>
        </pc:sldMkLst>
        <pc:spChg chg="mod">
          <ac:chgData name="Xin Luo" userId="82312ee5779919a4" providerId="LiveId" clId="{9073B790-108B-9A41-B544-91FBC3D671E5}" dt="2025-05-24T14:45:14.641" v="3084" actId="20577"/>
          <ac:spMkLst>
            <pc:docMk/>
            <pc:sldMk cId="765571708" sldId="2788"/>
            <ac:spMk id="6" creationId="{4EF4D399-DF6D-41C8-58D3-A12E6DBC7986}"/>
          </ac:spMkLst>
        </pc:spChg>
      </pc:sldChg>
      <pc:sldChg chg="modSp add mod">
        <pc:chgData name="Xin Luo" userId="82312ee5779919a4" providerId="LiveId" clId="{9073B790-108B-9A41-B544-91FBC3D671E5}" dt="2025-05-24T14:54:08.485" v="3304" actId="20577"/>
        <pc:sldMkLst>
          <pc:docMk/>
          <pc:sldMk cId="3015182098" sldId="2789"/>
        </pc:sldMkLst>
        <pc:spChg chg="mod">
          <ac:chgData name="Xin Luo" userId="82312ee5779919a4" providerId="LiveId" clId="{9073B790-108B-9A41-B544-91FBC3D671E5}" dt="2025-05-24T14:51:51.191" v="3120" actId="20577"/>
          <ac:spMkLst>
            <pc:docMk/>
            <pc:sldMk cId="3015182098" sldId="2789"/>
            <ac:spMk id="5" creationId="{2E8373DE-E6C1-EDFD-A4DE-511673B66591}"/>
          </ac:spMkLst>
        </pc:spChg>
        <pc:spChg chg="mod">
          <ac:chgData name="Xin Luo" userId="82312ee5779919a4" providerId="LiveId" clId="{9073B790-108B-9A41-B544-91FBC3D671E5}" dt="2025-05-24T14:54:08.485" v="3304" actId="20577"/>
          <ac:spMkLst>
            <pc:docMk/>
            <pc:sldMk cId="3015182098" sldId="2789"/>
            <ac:spMk id="6" creationId="{803AF8A9-4240-CFC8-252B-EBCAD3833278}"/>
          </ac:spMkLst>
        </pc:spChg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1201565076" sldId="27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E65CF-9525-F48B-7663-08A9669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C67B-6FA3-0CCB-AAB1-BDA97E230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A2576-06A2-4AA2-EA21-8FB5DA72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、内存、硬盘计算机三大核心硬件。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键盘、鼠标用于接收信息，相当于</a:t>
            </a:r>
            <a:r>
              <a:rPr lang="zh-CN" altLang="en-US" baseline="0" dirty="0"/>
              <a:t>人的眼睛、耳朵；</a:t>
            </a:r>
            <a:r>
              <a:rPr lang="zh-CN" altLang="en-US" dirty="0"/>
              <a:t>显示器用于输出信息，相当于人的嘴巴。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Ram</a:t>
            </a:r>
            <a:r>
              <a:rPr lang="zh-CN" altLang="en-US" dirty="0"/>
              <a:t>：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99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F668-5675-BCE4-F028-1D2F8CF1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B74FF0-37A3-1729-85C1-E813542A2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02D324-CC9B-B90B-3C00-FAC847D54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451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B183-F9DA-F0BF-E176-D5C00B4C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7AE76D-C200-A689-70F5-B5725C4F5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4A792-53D2-5551-E37F-989F7F5F5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851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A41F-E8F1-0EDC-6789-361F1229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05F570-B4A3-15F9-6A9C-D0A175E4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52A9B-2149-B179-0B8A-E8926FFA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52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94A6-A8EE-5EBC-D3E9-76CC7C157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EE517E-5437-5F60-478C-B63807E2F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EE8F66-BDF9-8EB7-4266-578A02548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592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1AC9-7DC1-75BC-1AC1-9A763709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48890C-DC5F-D11F-0C61-B6CDAD3A3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4B4ED-FBB3-B948-E1F0-2F418A227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546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13C9A-C24B-5219-A712-CC01CB0E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2731E1-D785-56D1-DF38-02CD84B26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CC4A34-6E95-6C73-F024-456145267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644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52D4-3DC3-99D3-ABDB-660EA992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DFC12A-7B85-D647-55D5-99F9C3C89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7BC3D-BBC2-49A9-7821-D144D371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3617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78A15-869F-15A8-7B1E-4236F0E8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BEB074-D3E7-9181-B1A3-F671B79EA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D2061-085B-A10F-E0B5-F4BEC2B61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486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解释型：对应编译型</a:t>
            </a:r>
            <a:r>
              <a:rPr lang="en-US" altLang="zh-CN" dirty="0"/>
              <a:t>(</a:t>
            </a:r>
            <a:r>
              <a:rPr lang="zh-CN" altLang="en-US" dirty="0"/>
              <a:t>需先将代码编译为机器码再运行</a:t>
            </a:r>
            <a:r>
              <a:rPr lang="en-US" altLang="zh-CN" dirty="0"/>
              <a:t>)</a:t>
            </a:r>
            <a:r>
              <a:rPr lang="zh-CN" altLang="en-US" dirty="0"/>
              <a:t>。通过解释器解释，直接执行代码（编译和运行是连续步骤）。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高级编程语言：高度封装的编程语言。以人类日常语言为基础，对人类具有较高可读性的编程语言。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通用：能够用于不同领域的编程语言。反例，</a:t>
            </a:r>
            <a:r>
              <a:rPr lang="en-US" altLang="zh-CN" dirty="0"/>
              <a:t>ENVI-IDL</a:t>
            </a:r>
            <a:r>
              <a:rPr lang="zh-CN" altLang="en-US" dirty="0"/>
              <a:t>编程语言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范罗苏姆头发茂盛。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0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910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25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；难点：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E354-736F-2F02-6EC3-EF936F8E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258BB-6E88-CC1A-C391-401B1B21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4DE69E-175C-A4B9-1F64-BE8AA58D3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；难点：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85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5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C0B5-F015-5288-F0CA-A862F9F9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D3C658-43CC-843E-853F-7EE0B661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9C7225-CBC2-5DEA-3AAD-CF16D69C6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；难点：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25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Help:%E8%8B%B1%E8%AA%9E%E5%9C%8B%E9%9A%9B%E9%9F%B3%E6%A8%9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luo2018/programming-fundamenta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编程基础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565941" y="243144"/>
            <a:ext cx="302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云南大学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《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 编程基础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》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2161373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129A-FF63-24A6-A57D-00161683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B66C00-EDCE-04F7-7400-295D59E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39ACD-DB86-70B8-79B8-0619E0D2588B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计算机核心组成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B476-000D-1357-72EF-2B78C59AC79D}"/>
              </a:ext>
            </a:extLst>
          </p:cNvPr>
          <p:cNvSpPr txBox="1"/>
          <p:nvPr/>
        </p:nvSpPr>
        <p:spPr>
          <a:xfrm>
            <a:off x="317665" y="1458776"/>
            <a:ext cx="8446009" cy="296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硬件层：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：运算器、控制器、寄存器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内存（</a:t>
            </a:r>
            <a:r>
              <a:rPr lang="en-US" altLang="zh-CN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RAM</a:t>
            </a: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：临时存储程序与数据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：永久存储数据。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sz="20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设备 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：键盘、鼠标、网络接口、显示器。</a:t>
            </a:r>
            <a:endParaRPr lang="en-US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88062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0582-E956-AE67-226A-ECA94740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1628C06-49B4-6212-C83A-DC1910A1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BD58E-0604-5B6B-CCB2-FC6F8EDF0148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计算机核心组成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54851-029C-33DC-D76D-E391570B8E2F}"/>
              </a:ext>
            </a:extLst>
          </p:cNvPr>
          <p:cNvSpPr txBox="1"/>
          <p:nvPr/>
        </p:nvSpPr>
        <p:spPr>
          <a:xfrm>
            <a:off x="317665" y="1381774"/>
            <a:ext cx="8446009" cy="173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软件层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：资源管理、进程调度。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28882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D71C0-BA42-82F4-F42A-EECC3E8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5E75D2-E9A1-0DC6-EBC4-057A4E89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1F7CF-01FF-912E-A84B-89E9F0C358AE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计算机核心组成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29379-9842-F50A-9123-297292711161}"/>
              </a:ext>
            </a:extLst>
          </p:cNvPr>
          <p:cNvSpPr txBox="1"/>
          <p:nvPr/>
        </p:nvSpPr>
        <p:spPr>
          <a:xfrm>
            <a:off x="317665" y="1439525"/>
            <a:ext cx="8446009" cy="465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二进制数据：</a:t>
            </a:r>
            <a:endParaRPr lang="en-US" altLang="zh-CN" sz="20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二进制数据是计算机中数据的基本形式。</a:t>
            </a:r>
            <a:endParaRPr lang="en-US" altLang="zh-CN" sz="2000" b="1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二进制定义：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是在数学和数字电路中以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为基数的记数系统，是以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为基数代表系统的二进位制。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数据编码：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整数：</a:t>
            </a:r>
            <a:r>
              <a:rPr lang="zh-CN" altLang="en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补码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表示法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(8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位补码范围：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-128-127)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字符：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ASCII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码（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-&gt; 65 -&gt; 01000001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5589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3644-7B40-BE4D-A8C1-7EB14245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37B010-5073-A5CA-8B9F-F90C32DB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05DFD-20B3-3517-7CDA-8B2336C35C6D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计算机运行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B6D9C-295C-FF17-34D3-16F995CEDEB5}"/>
              </a:ext>
            </a:extLst>
          </p:cNvPr>
          <p:cNvSpPr txBox="1"/>
          <p:nvPr/>
        </p:nvSpPr>
        <p:spPr>
          <a:xfrm>
            <a:off x="317665" y="1458776"/>
            <a:ext cx="8446009" cy="480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如何执行指令：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取指：从内存读取指令；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解码：解析指令操作类型（如加法）；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执行：执行计算；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写回：结果保存到寄存器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内存。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指令示例：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（将寄存器中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的值相加）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6714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CA3D-CEA9-0917-EBFF-F5D4EA3B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F17CD1-EB60-561A-4CB0-114DFF60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071ADC-4131-7D7F-DF6F-FCD17F8EE206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计算机运行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B4ED9-B5F1-1DA6-9A99-22A86AFB435F}"/>
              </a:ext>
            </a:extLst>
          </p:cNvPr>
          <p:cNvSpPr txBox="1"/>
          <p:nvPr/>
        </p:nvSpPr>
        <p:spPr>
          <a:xfrm>
            <a:off x="317665" y="1458776"/>
            <a:ext cx="8446009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内存的作用：</a:t>
            </a:r>
            <a:r>
              <a:rPr lang="zh-CN" altLang="en-US" sz="20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存储运行中的程序和数据</a:t>
            </a:r>
            <a:endParaRPr lang="en-US" altLang="zh-CN" sz="2000" b="1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内存地址：每个存储单元的唯一编号（如</a:t>
            </a:r>
            <a:r>
              <a:rPr lang="en-US" altLang="zh-CN" sz="20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0x0000-0xFFFF</a:t>
            </a:r>
            <a:r>
              <a:rPr lang="zh-CN" altLang="en-US" sz="20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5639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5122-F886-F434-1B74-466A64DC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95B237E-85F7-993B-F078-BAF9BFA4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68D2D-B1C4-E65C-6581-EFB90DBC6E31}"/>
              </a:ext>
            </a:extLst>
          </p:cNvPr>
          <p:cNvSpPr txBox="1"/>
          <p:nvPr/>
        </p:nvSpPr>
        <p:spPr>
          <a:xfrm>
            <a:off x="317665" y="846748"/>
            <a:ext cx="436983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915E-166B-DC37-C9BE-099FED014CF1}"/>
              </a:ext>
            </a:extLst>
          </p:cNvPr>
          <p:cNvSpPr txBox="1"/>
          <p:nvPr/>
        </p:nvSpPr>
        <p:spPr>
          <a:xfrm>
            <a:off x="317665" y="1458776"/>
            <a:ext cx="8446009" cy="480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程序设计语言层级：</a:t>
            </a:r>
            <a:endParaRPr lang="en-US" altLang="zh-CN" sz="20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机器语言：二进制指令（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直接执行）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汇编语言：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高级语言：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程序编译过程：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词法分析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语法分析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-&gt; 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代码生成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语言示例：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  -&gt;  x86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汇编 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eax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ebx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8664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3122-1A21-646C-E462-9711C9563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90DF1B7-6D0A-5C95-C0BF-921C1FE5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BB2CA-0535-B10D-1ACE-2759699F778F}"/>
              </a:ext>
            </a:extLst>
          </p:cNvPr>
          <p:cNvSpPr txBox="1"/>
          <p:nvPr/>
        </p:nvSpPr>
        <p:spPr>
          <a:xfrm>
            <a:off x="317665" y="1458776"/>
            <a:ext cx="8446009" cy="542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变量与内存空间：</a:t>
            </a:r>
            <a:endParaRPr lang="en-US" altLang="zh-CN" sz="20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变量的本质：</a:t>
            </a:r>
            <a:r>
              <a:rPr lang="zh-CN" altLang="en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命名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的内存空间（存储数据）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内存分配方式：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静态分配：编译时确定（如全局变量）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动态分配：运行时申请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内存错误：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越界访问：操作超出分配范围的内存；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内存泄露： 未释放不再使用的内存；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E9102-D991-13B2-9B7B-4799D52624AF}"/>
              </a:ext>
            </a:extLst>
          </p:cNvPr>
          <p:cNvSpPr txBox="1"/>
          <p:nvPr/>
        </p:nvSpPr>
        <p:spPr>
          <a:xfrm>
            <a:off x="317665" y="877719"/>
            <a:ext cx="46249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24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20078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5168-3385-20FC-704A-C793AB53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5C1532-2A14-03E0-A2E3-2D7B12FF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4D399-DF6D-41C8-58D3-A12E6DBC7986}"/>
              </a:ext>
            </a:extLst>
          </p:cNvPr>
          <p:cNvSpPr txBox="1"/>
          <p:nvPr/>
        </p:nvSpPr>
        <p:spPr>
          <a:xfrm>
            <a:off x="317665" y="1458776"/>
            <a:ext cx="8446009" cy="3577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算法与程序性能：</a:t>
            </a:r>
            <a:endParaRPr lang="en-US" altLang="zh-CN" sz="20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算法定义：解决问题的明确步骤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时间复杂度：执行时间随数据规模的增长趋势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空间复杂度：内存占用随数据规模的增长趋势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2110F4-C3BF-57F4-ADB4-A36BDB094268}"/>
              </a:ext>
            </a:extLst>
          </p:cNvPr>
          <p:cNvSpPr txBox="1"/>
          <p:nvPr/>
        </p:nvSpPr>
        <p:spPr>
          <a:xfrm>
            <a:off x="317665" y="877719"/>
            <a:ext cx="46249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24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55717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DB373-6B5D-3F59-C3D3-776BC683B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2D6D981-3814-E4F8-AB5D-16BD4B62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F8A9-4240-CFC8-252B-EBCAD3833278}"/>
              </a:ext>
            </a:extLst>
          </p:cNvPr>
          <p:cNvSpPr txBox="1"/>
          <p:nvPr/>
        </p:nvSpPr>
        <p:spPr>
          <a:xfrm>
            <a:off x="317665" y="1458776"/>
            <a:ext cx="8446009" cy="296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硬件配置影响程序运行效率：</a:t>
            </a:r>
            <a:endParaRPr lang="en-US" altLang="zh-CN" sz="20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缓存机制：代码局部性能优化；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多核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：并行编程（线程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进程）</a:t>
            </a: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373DE-E6C1-EDFD-A4DE-511673B66591}"/>
              </a:ext>
            </a:extLst>
          </p:cNvPr>
          <p:cNvSpPr txBox="1"/>
          <p:nvPr/>
        </p:nvSpPr>
        <p:spPr>
          <a:xfrm>
            <a:off x="317665" y="877719"/>
            <a:ext cx="46249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计算机原理与程序设计联系</a:t>
            </a:r>
            <a:endParaRPr lang="en-US" altLang="zh-CN" sz="24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18209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0943" y="3833267"/>
            <a:ext cx="7060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程序设计简介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435086" y="1472601"/>
            <a:ext cx="5133863" cy="533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b="1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（英国发音：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/ˈpaɪθən/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；美国发音：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/ˈpaɪθɑːn/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），是一种广泛使用的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解释型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高级的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、和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通用的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是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吉多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1980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年代后期开始研发，于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1991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年首次发布的编程语言。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F6CD5-270F-AD2C-1153-8170963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820" y="1433854"/>
            <a:ext cx="2775658" cy="41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F871B1-EAE8-7534-2805-0EB36E0D9C90}"/>
              </a:ext>
            </a:extLst>
          </p:cNvPr>
          <p:cNvSpPr txBox="1"/>
          <p:nvPr/>
        </p:nvSpPr>
        <p:spPr>
          <a:xfrm>
            <a:off x="5732820" y="5586414"/>
            <a:ext cx="2775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吉多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endParaRPr lang="en-US" altLang="zh-CN" sz="1800" dirty="0">
              <a:solidFill>
                <a:srgbClr val="151515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（摄于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2006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）</a:t>
            </a:r>
            <a:endParaRPr lang="zh-CN" altLang="en-US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17665" y="1689332"/>
            <a:ext cx="4022864" cy="3674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的设计哲学，强调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。相比于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C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语言或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Java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，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让开发者能够用更少的代码表达想法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29464D-8065-7C6D-E2B4-8C76D002430A}"/>
              </a:ext>
            </a:extLst>
          </p:cNvPr>
          <p:cNvGrpSpPr/>
          <p:nvPr/>
        </p:nvGrpSpPr>
        <p:grpSpPr>
          <a:xfrm>
            <a:off x="4408988" y="1282210"/>
            <a:ext cx="4617262" cy="2350630"/>
            <a:chOff x="4265480" y="1444374"/>
            <a:chExt cx="4747891" cy="235063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680B48F-5950-7F4F-4FE2-3B263AFD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3" y="1851496"/>
              <a:ext cx="4741408" cy="194350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DAFA4E-D3F7-C2EC-494B-3A08BA9CB11D}"/>
                </a:ext>
              </a:extLst>
            </p:cNvPr>
            <p:cNvSpPr txBox="1"/>
            <p:nvPr/>
          </p:nvSpPr>
          <p:spPr>
            <a:xfrm>
              <a:off x="4265480" y="1444374"/>
              <a:ext cx="4741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C</a:t>
              </a:r>
              <a:r>
                <a:rPr lang="zh-CN" altLang="en-US" sz="2200" b="1" dirty="0">
                  <a:solidFill>
                    <a:srgbClr val="00B050"/>
                  </a:solidFill>
                  <a:latin typeface="+mn-ea"/>
                  <a:ea typeface="+mn-ea"/>
                </a:rPr>
                <a:t>语言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1663A-00D0-B0A4-01B6-40831AD07B6B}"/>
              </a:ext>
            </a:extLst>
          </p:cNvPr>
          <p:cNvGrpSpPr/>
          <p:nvPr/>
        </p:nvGrpSpPr>
        <p:grpSpPr>
          <a:xfrm>
            <a:off x="4422050" y="3645902"/>
            <a:ext cx="4610958" cy="1656227"/>
            <a:chOff x="4271962" y="3813127"/>
            <a:chExt cx="4741409" cy="165622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E466837-FB43-79DE-A9EC-822EB8AC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962" y="4187594"/>
              <a:ext cx="4741409" cy="128176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11F16-09EF-F498-7EFB-A1324ABA72E2}"/>
                </a:ext>
              </a:extLst>
            </p:cNvPr>
            <p:cNvSpPr txBox="1"/>
            <p:nvPr/>
          </p:nvSpPr>
          <p:spPr>
            <a:xfrm>
              <a:off x="4284204" y="3813127"/>
              <a:ext cx="47291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JAVA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BCAAFE-EC7F-F2ED-F313-2E4F57C52873}"/>
              </a:ext>
            </a:extLst>
          </p:cNvPr>
          <p:cNvGrpSpPr/>
          <p:nvPr/>
        </p:nvGrpSpPr>
        <p:grpSpPr>
          <a:xfrm>
            <a:off x="4434292" y="5288340"/>
            <a:ext cx="4617262" cy="1244751"/>
            <a:chOff x="4265480" y="5384897"/>
            <a:chExt cx="4747891" cy="12447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200F9-3801-6655-4303-8E40B86C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5480" y="5801292"/>
              <a:ext cx="4747891" cy="82835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CE082D-7C58-EB19-487B-AF76E1109811}"/>
                </a:ext>
              </a:extLst>
            </p:cNvPr>
            <p:cNvSpPr txBox="1"/>
            <p:nvPr/>
          </p:nvSpPr>
          <p:spPr>
            <a:xfrm>
              <a:off x="4271962" y="5384897"/>
              <a:ext cx="47414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Python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0234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72408" y="1462427"/>
            <a:ext cx="8640963" cy="1412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为什么流行</a:t>
            </a: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?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强调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，对初学者友好。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图1.1 Python 拥有丰富的生态系统">
            <a:extLst>
              <a:ext uri="{FF2B5EF4-FFF2-40B4-BE49-F238E27FC236}">
                <a16:creationId xmlns:a16="http://schemas.microsoft.com/office/drawing/2014/main" id="{AAC73176-B659-3538-0003-38733D33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663" y="3288870"/>
            <a:ext cx="5093320" cy="29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80D258-7A2F-FAD8-6FC0-04714DD16862}"/>
              </a:ext>
            </a:extLst>
          </p:cNvPr>
          <p:cNvSpPr txBox="1"/>
          <p:nvPr/>
        </p:nvSpPr>
        <p:spPr>
          <a:xfrm>
            <a:off x="372409" y="3069771"/>
            <a:ext cx="3822220" cy="2981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丰富的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生态系统，包含众多第三方开源库。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3. 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近年来机器学习、深度学习、人工智能技术的广泛应用。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5650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发行历史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46FB-7B1F-38BA-4783-7D8B17F03C9F}"/>
              </a:ext>
            </a:extLst>
          </p:cNvPr>
          <p:cNvSpPr txBox="1"/>
          <p:nvPr/>
        </p:nvSpPr>
        <p:spPr>
          <a:xfrm>
            <a:off x="266702" y="1692497"/>
            <a:ext cx="8559633" cy="482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chemeClr val="bg2"/>
                </a:solidFill>
                <a:effectLst/>
                <a:highlight>
                  <a:srgbClr val="FBFBFB"/>
                </a:highlight>
                <a:latin typeface="+mn-ea"/>
                <a:ea typeface="+mn-ea"/>
              </a:rPr>
              <a:t>1991</a:t>
            </a:r>
            <a:r>
              <a:rPr lang="zh-CN" altLang="en-US" b="0" i="0" dirty="0">
                <a:solidFill>
                  <a:schemeClr val="bg2"/>
                </a:solidFill>
                <a:effectLst/>
                <a:highlight>
                  <a:srgbClr val="FBFBFB"/>
                </a:highlight>
                <a:latin typeface="+mn-ea"/>
                <a:ea typeface="+mn-ea"/>
              </a:rPr>
              <a:t>年，发布第一版 </a:t>
            </a:r>
            <a:r>
              <a:rPr lang="en-US" b="0" i="0" dirty="0" err="1">
                <a:solidFill>
                  <a:schemeClr val="bg2"/>
                </a:solidFill>
                <a:effectLst/>
                <a:highlight>
                  <a:srgbClr val="FBFBFB"/>
                </a:highlight>
                <a:latin typeface="+mn-ea"/>
                <a:ea typeface="+mn-ea"/>
              </a:rPr>
              <a:t>Python编程语言</a:t>
            </a:r>
            <a:r>
              <a:rPr lang="zh-CN" altLang="en-US" b="0" i="0" dirty="0">
                <a:solidFill>
                  <a:schemeClr val="bg2"/>
                </a:solidFill>
                <a:effectLst/>
                <a:highlight>
                  <a:srgbClr val="FBFBFB"/>
                </a:highlight>
                <a:latin typeface="+mn-ea"/>
                <a:ea typeface="+mn-ea"/>
              </a:rPr>
              <a:t>，版本为</a:t>
            </a:r>
            <a:r>
              <a:rPr lang="en-US" altLang="zh-CN" b="0" i="0" dirty="0">
                <a:solidFill>
                  <a:schemeClr val="bg2"/>
                </a:solidFill>
                <a:effectLst/>
                <a:highlight>
                  <a:srgbClr val="FBFBFB"/>
                </a:highlight>
                <a:latin typeface="+mn-ea"/>
                <a:ea typeface="+mn-ea"/>
              </a:rPr>
              <a:t>0.9.0</a:t>
            </a:r>
            <a:r>
              <a:rPr lang="zh-CN" altLang="en-US" b="0" i="0" dirty="0">
                <a:solidFill>
                  <a:schemeClr val="bg2"/>
                </a:solidFill>
                <a:effectLst/>
                <a:highlight>
                  <a:srgbClr val="FBFBFB"/>
                </a:highlight>
                <a:latin typeface="+mn-ea"/>
                <a:ea typeface="+mn-ea"/>
              </a:rPr>
              <a:t>。 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chemeClr val="bg2"/>
                </a:solidFill>
                <a:effectLst/>
                <a:highlight>
                  <a:srgbClr val="FBFBFB"/>
                </a:highlight>
                <a:latin typeface="+mn-ea"/>
                <a:ea typeface="+mn-ea"/>
              </a:rPr>
              <a:t>1994 </a:t>
            </a:r>
            <a:r>
              <a:rPr lang="zh-CN" altLang="en-US" b="0" i="0" dirty="0">
                <a:solidFill>
                  <a:schemeClr val="bg2"/>
                </a:solidFill>
                <a:effectLst/>
                <a:highlight>
                  <a:srgbClr val="FBFBFB"/>
                </a:highlight>
                <a:latin typeface="+mn-ea"/>
                <a:ea typeface="+mn-ea"/>
              </a:rPr>
              <a:t>年，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发布</a:t>
            </a:r>
            <a:r>
              <a:rPr 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Python 1.0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2000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年，发布</a:t>
            </a:r>
            <a:r>
              <a:rPr 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Python 2.0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；</a:t>
            </a:r>
            <a:endParaRPr lang="en-US" dirty="0">
              <a:solidFill>
                <a:schemeClr val="bg2"/>
              </a:solidFill>
              <a:highlight>
                <a:srgbClr val="FBFBFB"/>
              </a:highlight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2008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年，发布</a:t>
            </a:r>
            <a:r>
              <a:rPr 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Python </a:t>
            </a:r>
            <a:r>
              <a:rPr lang="en-US" altLang="zh-CN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3</a:t>
            </a:r>
            <a:r>
              <a:rPr 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.0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；</a:t>
            </a:r>
            <a:r>
              <a:rPr 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Python3.x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不向后兼容</a:t>
            </a:r>
            <a:r>
              <a:rPr 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Python2.x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。</a:t>
            </a:r>
            <a:endParaRPr lang="en-US" altLang="zh-CN" dirty="0">
              <a:solidFill>
                <a:schemeClr val="bg2"/>
              </a:solidFill>
              <a:highlight>
                <a:srgbClr val="FBFBFB"/>
              </a:highlight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2020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年，宣布停止更新对</a:t>
            </a:r>
            <a:r>
              <a:rPr lang="en-US" altLang="zh-CN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Python 2.x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进行维护和更新，宣告</a:t>
            </a:r>
            <a:r>
              <a:rPr lang="en-US" altLang="zh-CN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Python2.x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版本退出历史舞台。</a:t>
            </a:r>
            <a:endParaRPr lang="en-US" dirty="0">
              <a:solidFill>
                <a:schemeClr val="bg2"/>
              </a:solidFill>
              <a:highlight>
                <a:srgbClr val="FBFBFB"/>
              </a:highlight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…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 </a:t>
            </a:r>
            <a:r>
              <a:rPr 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2023年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，发布</a:t>
            </a:r>
            <a:r>
              <a:rPr lang="en-US" altLang="zh-CN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Python 3.12</a:t>
            </a:r>
            <a:r>
              <a:rPr lang="zh-CN" altLang="en-US" dirty="0">
                <a:solidFill>
                  <a:schemeClr val="bg2"/>
                </a:solidFill>
                <a:highlight>
                  <a:srgbClr val="FBFBFB"/>
                </a:highlight>
                <a:latin typeface="+mn-ea"/>
                <a:ea typeface="+mn-ea"/>
              </a:rPr>
              <a:t>版本。</a:t>
            </a:r>
            <a:endParaRPr lang="en-US" dirty="0">
              <a:solidFill>
                <a:schemeClr val="bg2"/>
              </a:solidFill>
              <a:highlight>
                <a:srgbClr val="FBFBFB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28708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编程环境配置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chemeClr val="bg2"/>
                </a:solidFill>
              </a:rPr>
              <a:t>修改</a:t>
            </a:r>
            <a:r>
              <a:rPr lang="en-US" altLang="zh-CN" sz="2200">
                <a:solidFill>
                  <a:schemeClr val="bg2"/>
                </a:solidFill>
              </a:rPr>
              <a:t>notebook</a:t>
            </a:r>
            <a:r>
              <a:rPr lang="zh-CN" altLang="en-US" sz="2200">
                <a:solidFill>
                  <a:schemeClr val="bg2"/>
                </a:solidFill>
              </a:rPr>
              <a:t>文件根目录</a:t>
            </a:r>
            <a:r>
              <a:rPr lang="en-US" altLang="zh-CN" sz="2200">
                <a:solidFill>
                  <a:schemeClr val="bg2"/>
                </a:solidFill>
              </a:rPr>
              <a:t>: User/Extensions/</a:t>
            </a:r>
            <a:r>
              <a:rPr lang="en-US" altLang="zh-CN" sz="2200" err="1">
                <a:solidFill>
                  <a:schemeClr val="bg2"/>
                </a:solidFill>
              </a:rPr>
              <a:t>Jupyter</a:t>
            </a:r>
            <a:r>
              <a:rPr lang="en-US" altLang="zh-CN" sz="220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>
                <a:solidFill>
                  <a:schemeClr val="bg2"/>
                </a:solidFill>
              </a:rPr>
              <a:t>${</a:t>
            </a:r>
            <a:r>
              <a:rPr lang="en-US" altLang="zh-CN" sz="2200" err="1">
                <a:solidFill>
                  <a:schemeClr val="bg2"/>
                </a:solidFill>
              </a:rPr>
              <a:t>fileDirname</a:t>
            </a:r>
            <a:r>
              <a:rPr lang="en-US" altLang="zh-CN" sz="2200">
                <a:solidFill>
                  <a:schemeClr val="bg2"/>
                </a:solidFill>
              </a:rPr>
              <a:t>} -&gt; ${</a:t>
            </a:r>
            <a:r>
              <a:rPr lang="en-US" altLang="zh-CN" sz="2200" err="1">
                <a:solidFill>
                  <a:schemeClr val="bg2"/>
                </a:solidFill>
              </a:rPr>
              <a:t>workspaceFolder</a:t>
            </a:r>
            <a:r>
              <a:rPr lang="en-US" altLang="zh-CN" sz="2200">
                <a:solidFill>
                  <a:schemeClr val="bg2"/>
                </a:solidFill>
              </a:rPr>
              <a:t>}</a:t>
            </a:r>
            <a:endParaRPr lang="zh-CN" altLang="en-US" sz="2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5970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2.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 课程简介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D3056-DAFE-2FA5-1727-57448A5D33D3}"/>
              </a:ext>
            </a:extLst>
          </p:cNvPr>
          <p:cNvGrpSpPr/>
          <p:nvPr/>
        </p:nvGrpSpPr>
        <p:grpSpPr>
          <a:xfrm>
            <a:off x="5165653" y="1815928"/>
            <a:ext cx="3847718" cy="2342244"/>
            <a:chOff x="4872212" y="1813805"/>
            <a:chExt cx="3847718" cy="23422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AA703-51E4-257D-C399-D15E0830CE5A}"/>
                </a:ext>
              </a:extLst>
            </p:cNvPr>
            <p:cNvSpPr/>
            <p:nvPr/>
          </p:nvSpPr>
          <p:spPr>
            <a:xfrm>
              <a:off x="4872212" y="2275470"/>
              <a:ext cx="3847718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FF62F7-44D4-EF31-89C6-DC582FE71078}"/>
                </a:ext>
              </a:extLst>
            </p:cNvPr>
            <p:cNvSpPr txBox="1"/>
            <p:nvPr/>
          </p:nvSpPr>
          <p:spPr>
            <a:xfrm>
              <a:off x="4872212" y="1813805"/>
              <a:ext cx="3847718" cy="46166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能力目标</a:t>
              </a:r>
              <a:endParaRPr kumimoji="0" lang="en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宋体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B6A072-1361-9365-BA98-28D65C319674}"/>
                </a:ext>
              </a:extLst>
            </p:cNvPr>
            <p:cNvSpPr txBox="1"/>
            <p:nvPr/>
          </p:nvSpPr>
          <p:spPr>
            <a:xfrm>
              <a:off x="4872212" y="2275470"/>
              <a:ext cx="3847718" cy="1880579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掌握程序设计基本概念，程序设计思维、以及程序设计基本规范等。培养学生程序设计过程中独立分析问题、解决问题的能力。</a:t>
              </a:r>
              <a:r>
                <a:rPr kumimoji="0" lang="en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864012-C4CF-A34C-709C-92F65DF55D08}"/>
              </a:ext>
            </a:extLst>
          </p:cNvPr>
          <p:cNvGrpSpPr/>
          <p:nvPr/>
        </p:nvGrpSpPr>
        <p:grpSpPr>
          <a:xfrm>
            <a:off x="662610" y="1815928"/>
            <a:ext cx="3479357" cy="2342244"/>
            <a:chOff x="934277" y="1813805"/>
            <a:chExt cx="3479357" cy="23422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AD88D9-3190-96B8-F01F-EBA4FDE6CAC4}"/>
                </a:ext>
              </a:extLst>
            </p:cNvPr>
            <p:cNvSpPr/>
            <p:nvPr/>
          </p:nvSpPr>
          <p:spPr>
            <a:xfrm>
              <a:off x="934277" y="2275470"/>
              <a:ext cx="3479357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76C4D-4616-1D5E-F402-7202C64C25EA}"/>
                </a:ext>
              </a:extLst>
            </p:cNvPr>
            <p:cNvSpPr txBox="1"/>
            <p:nvPr/>
          </p:nvSpPr>
          <p:spPr>
            <a:xfrm>
              <a:off x="934277" y="1813805"/>
              <a:ext cx="3479357" cy="46166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课程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/>
                  <a:ea typeface="微软雅黑"/>
                </a:rPr>
                <a:t>知识目标</a:t>
              </a:r>
              <a:endParaRPr kumimoji="0" lang="en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宋体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540756-8A6C-BDC2-5D37-C7059804CC0F}"/>
                </a:ext>
              </a:extLst>
            </p:cNvPr>
            <p:cNvSpPr txBox="1"/>
            <p:nvPr/>
          </p:nvSpPr>
          <p:spPr>
            <a:xfrm>
              <a:off x="1005199" y="2275470"/>
              <a:ext cx="3337511" cy="1880579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掌握</a:t>
              </a: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</a:rPr>
                <a:t>Python</a:t>
              </a:r>
              <a:r>
                <a: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编程基本数据类型、基础编程语法、以及能够利用</a:t>
              </a: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</a:rPr>
                <a:t>Python</a:t>
              </a:r>
              <a:r>
                <a: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编程进行常用数据处理。</a:t>
              </a:r>
              <a:r>
                <a:rPr kumimoji="0" lang="en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charset="0"/>
                  <a:ea typeface="宋体" charset="0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7A09A-010F-8E0D-AD3F-71E27BBFCC6B}"/>
              </a:ext>
            </a:extLst>
          </p:cNvPr>
          <p:cNvGrpSpPr/>
          <p:nvPr/>
        </p:nvGrpSpPr>
        <p:grpSpPr>
          <a:xfrm>
            <a:off x="2792946" y="4450004"/>
            <a:ext cx="3642187" cy="1883448"/>
            <a:chOff x="2750906" y="4476512"/>
            <a:chExt cx="3642187" cy="18834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CFF6F1-63BD-D70B-713F-66E8387809FA}"/>
                </a:ext>
              </a:extLst>
            </p:cNvPr>
            <p:cNvSpPr/>
            <p:nvPr/>
          </p:nvSpPr>
          <p:spPr>
            <a:xfrm>
              <a:off x="2750906" y="4938177"/>
              <a:ext cx="3642187" cy="141891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53A42-08C7-57F2-BA63-62A6EAA24390}"/>
                </a:ext>
              </a:extLst>
            </p:cNvPr>
            <p:cNvSpPr txBox="1"/>
            <p:nvPr/>
          </p:nvSpPr>
          <p:spPr>
            <a:xfrm>
              <a:off x="2750907" y="4476512"/>
              <a:ext cx="3642186" cy="46166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思政目标</a:t>
              </a:r>
              <a:endParaRPr kumimoji="0" lang="en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宋体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258FF3-EAC1-3E64-A90D-5618C547999D}"/>
                </a:ext>
              </a:extLst>
            </p:cNvPr>
            <p:cNvSpPr txBox="1"/>
            <p:nvPr/>
          </p:nvSpPr>
          <p:spPr>
            <a:xfrm>
              <a:off x="2750906" y="4941045"/>
              <a:ext cx="3642186" cy="1418915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结合专业实践，激发学生对所学专业的自信心和培养科技报国的情怀。</a:t>
              </a:r>
              <a:r>
                <a:rPr kumimoji="0" lang="en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777345"/>
            <a:ext cx="85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446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100" b="0" i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100" b="0" i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100" b="0" i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100" b="0" i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100" b="0" i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10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100" b="0" i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10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10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10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10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10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10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10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10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10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10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10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10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10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10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10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10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10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10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10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10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10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F1EF-C4B4-1C55-B736-D9AE60BE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29" y="2287731"/>
            <a:ext cx="5454733" cy="42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1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1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3.9</a:t>
            </a:r>
            <a:r>
              <a:rPr lang="zh-CN" altLang="en-US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1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1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1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sz="21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lang="en-CN" altLang="zh-CN" sz="21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00534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00533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641775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739717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+mn-ea"/>
              </a:rPr>
              <a:t>二、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641130" y="1783013"/>
            <a:ext cx="7740869" cy="134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999B-2CD7-A34A-FC71-E4135C3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F39649-5931-8585-01CC-CDEB8B37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8F797-50A6-8739-5FD6-65BF3CCA958D}"/>
              </a:ext>
            </a:extLst>
          </p:cNvPr>
          <p:cNvSpPr txBox="1"/>
          <p:nvPr/>
        </p:nvSpPr>
        <p:spPr>
          <a:xfrm>
            <a:off x="359704" y="898428"/>
            <a:ext cx="421229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1218ED-CD88-4DA7-1B09-957D34E85230}"/>
              </a:ext>
            </a:extLst>
          </p:cNvPr>
          <p:cNvSpPr/>
          <p:nvPr/>
        </p:nvSpPr>
        <p:spPr>
          <a:xfrm>
            <a:off x="4132647" y="3181600"/>
            <a:ext cx="1204877" cy="1137193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en-CN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DC718-855E-90F5-F676-35648ADE4C2C}"/>
              </a:ext>
            </a:extLst>
          </p:cNvPr>
          <p:cNvSpPr txBox="1"/>
          <p:nvPr/>
        </p:nvSpPr>
        <p:spPr>
          <a:xfrm>
            <a:off x="796700" y="1839267"/>
            <a:ext cx="2516195" cy="815608"/>
          </a:xfrm>
          <a:prstGeom prst="rect">
            <a:avLst/>
          </a:prstGeom>
          <a:solidFill>
            <a:srgbClr val="C3E8CC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地理信息系统原理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ArcGIS/QGIS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22FA7-69F7-676B-D5A7-86B540F7423C}"/>
              </a:ext>
            </a:extLst>
          </p:cNvPr>
          <p:cNvSpPr txBox="1"/>
          <p:nvPr/>
        </p:nvSpPr>
        <p:spPr>
          <a:xfrm>
            <a:off x="796700" y="3124832"/>
            <a:ext cx="2516195" cy="815608"/>
          </a:xfrm>
          <a:prstGeom prst="rect">
            <a:avLst/>
          </a:prstGeom>
          <a:solidFill>
            <a:srgbClr val="C3E8CC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GIS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空间分析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ArcGIS/QGIS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4808-5EA3-C4F5-99A9-FD0480A0006E}"/>
              </a:ext>
            </a:extLst>
          </p:cNvPr>
          <p:cNvSpPr txBox="1"/>
          <p:nvPr/>
        </p:nvSpPr>
        <p:spPr>
          <a:xfrm>
            <a:off x="796700" y="4367668"/>
            <a:ext cx="2516195" cy="815608"/>
          </a:xfrm>
          <a:prstGeom prst="rect">
            <a:avLst/>
          </a:prstGeom>
          <a:solidFill>
            <a:srgbClr val="C3E8CC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程序设计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（面向对象编程）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401CF-40DE-C4EA-CB5D-EE83E264CCBD}"/>
              </a:ext>
            </a:extLst>
          </p:cNvPr>
          <p:cNvSpPr txBox="1"/>
          <p:nvPr/>
        </p:nvSpPr>
        <p:spPr>
          <a:xfrm>
            <a:off x="6149009" y="1839267"/>
            <a:ext cx="246254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09C51-2313-6BD5-AF04-C823874C6362}"/>
              </a:ext>
            </a:extLst>
          </p:cNvPr>
          <p:cNvSpPr txBox="1"/>
          <p:nvPr/>
        </p:nvSpPr>
        <p:spPr>
          <a:xfrm>
            <a:off x="6149009" y="3124832"/>
            <a:ext cx="246254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微波遥感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CN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0D248-1E7C-C875-3EC8-47C2FEF20901}"/>
              </a:ext>
            </a:extLst>
          </p:cNvPr>
          <p:cNvSpPr txBox="1"/>
          <p:nvPr/>
        </p:nvSpPr>
        <p:spPr>
          <a:xfrm>
            <a:off x="6149009" y="4367668"/>
            <a:ext cx="246254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空间数据挖掘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CECA0-3E9E-3905-9A1A-ECDF7DC58C66}"/>
              </a:ext>
            </a:extLst>
          </p:cNvPr>
          <p:cNvSpPr txBox="1"/>
          <p:nvPr/>
        </p:nvSpPr>
        <p:spPr>
          <a:xfrm>
            <a:off x="642793" y="6079144"/>
            <a:ext cx="2791905" cy="461665"/>
          </a:xfrm>
          <a:prstGeom prst="rect">
            <a:avLst/>
          </a:prstGeom>
          <a:solidFill>
            <a:srgbClr val="C3E8CC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专业必修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F6245-6599-9088-7D0D-F8C192ED6344}"/>
              </a:ext>
            </a:extLst>
          </p:cNvPr>
          <p:cNvSpPr txBox="1"/>
          <p:nvPr/>
        </p:nvSpPr>
        <p:spPr>
          <a:xfrm>
            <a:off x="6040817" y="6079144"/>
            <a:ext cx="2683134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专业选修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19832-6590-6470-A3BE-812A7B2913B4}"/>
              </a:ext>
            </a:extLst>
          </p:cNvPr>
          <p:cNvSpPr/>
          <p:nvPr/>
        </p:nvSpPr>
        <p:spPr>
          <a:xfrm>
            <a:off x="642793" y="1701478"/>
            <a:ext cx="2791905" cy="409743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5FC2C-D5A6-D491-420E-955FB83C67CB}"/>
              </a:ext>
            </a:extLst>
          </p:cNvPr>
          <p:cNvSpPr/>
          <p:nvPr/>
        </p:nvSpPr>
        <p:spPr>
          <a:xfrm>
            <a:off x="6040817" y="1696556"/>
            <a:ext cx="2683134" cy="406503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7AD13-353D-3CF7-F234-0FB86FA3C8F0}"/>
              </a:ext>
            </a:extLst>
          </p:cNvPr>
          <p:cNvSpPr txBox="1"/>
          <p:nvPr/>
        </p:nvSpPr>
        <p:spPr>
          <a:xfrm>
            <a:off x="1629695" y="526617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78CFB-1A6E-B039-C30A-A4746DD137DE}"/>
              </a:ext>
            </a:extLst>
          </p:cNvPr>
          <p:cNvSpPr txBox="1"/>
          <p:nvPr/>
        </p:nvSpPr>
        <p:spPr>
          <a:xfrm>
            <a:off x="6910630" y="52732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C095241-A3D3-DA75-8F37-0D51EEBE3B65}"/>
              </a:ext>
            </a:extLst>
          </p:cNvPr>
          <p:cNvSpPr/>
          <p:nvPr/>
        </p:nvSpPr>
        <p:spPr>
          <a:xfrm>
            <a:off x="5360977" y="3478218"/>
            <a:ext cx="638163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389DEE7-7A43-FA4B-EAE6-635A3C16885D}"/>
              </a:ext>
            </a:extLst>
          </p:cNvPr>
          <p:cNvSpPr/>
          <p:nvPr/>
        </p:nvSpPr>
        <p:spPr>
          <a:xfrm rot="10800000">
            <a:off x="3479966" y="3476339"/>
            <a:ext cx="618320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8486D-13ED-BEE5-CBEB-B02B5F7F78B0}"/>
              </a:ext>
            </a:extLst>
          </p:cNvPr>
          <p:cNvSpPr txBox="1"/>
          <p:nvPr/>
        </p:nvSpPr>
        <p:spPr>
          <a:xfrm>
            <a:off x="4123593" y="3291990"/>
            <a:ext cx="12048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编程基础</a:t>
            </a:r>
          </a:p>
        </p:txBody>
      </p:sp>
    </p:spTree>
    <p:extLst>
      <p:ext uri="{BB962C8B-B14F-4D97-AF65-F5344CB8AC3E}">
        <p14:creationId xmlns:p14="http://schemas.microsoft.com/office/powerpoint/2010/main" val="225097284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开发环境配置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821906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第一次选做作业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2" y="2160421"/>
            <a:ext cx="844543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）安装</a:t>
            </a:r>
            <a:r>
              <a:rPr lang="en-US" altLang="zh-CN" sz="2000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）利用</a:t>
            </a:r>
            <a:r>
              <a:rPr lang="en-US" altLang="zh-CN" sz="2000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创建名为“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my-env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”的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开发环境。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）在开发环境中安装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pandas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matplotlib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第三方库。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实验文档，以</a:t>
            </a:r>
            <a:r>
              <a:rPr lang="en-US" altLang="zh-CN" sz="2000" b="1" u="sng" dirty="0">
                <a:solidFill>
                  <a:srgbClr val="333333"/>
                </a:solidFill>
                <a:latin typeface="+mn-ea"/>
                <a:ea typeface="+mn-ea"/>
              </a:rPr>
              <a:t>markdown</a:t>
            </a:r>
            <a:r>
              <a:rPr lang="zh-CN" altLang="en-US" sz="2000" b="1" u="sng" dirty="0">
                <a:solidFill>
                  <a:srgbClr val="333333"/>
                </a:solidFill>
                <a:latin typeface="+mn-ea"/>
                <a:ea typeface="+mn-ea"/>
              </a:rPr>
              <a:t>格式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提交，要求格式规范、内容准确且实验细节充分。作业文件大小总结不超过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sz="2000" b="1" u="sng" dirty="0">
                <a:solidFill>
                  <a:srgbClr val="FF0000"/>
                </a:solidFill>
                <a:latin typeface="+mn-ea"/>
                <a:ea typeface="+mn-ea"/>
              </a:rPr>
              <a:t>2025</a:t>
            </a:r>
            <a:r>
              <a:rPr lang="zh-CN" altLang="en-US" sz="2000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sz="2000" b="1" u="sng" dirty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lang="zh-CN" altLang="en-US" sz="2000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sz="2000" b="1" u="sng" dirty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lang="zh-CN" altLang="en-US" sz="2000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sz="20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BA0C2-A265-EE38-7F87-B0E3E08CDBEB}"/>
              </a:ext>
            </a:extLst>
          </p:cNvPr>
          <p:cNvSpPr txBox="1"/>
          <p:nvPr/>
        </p:nvSpPr>
        <p:spPr>
          <a:xfrm>
            <a:off x="414552" y="1637347"/>
            <a:ext cx="8445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题目：配置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开发环境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8801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98BC-7102-480B-03A5-E85391F3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D6782B-D6FD-CEB4-B1FD-4D311625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5E203-515D-C64E-467D-BE35DAB2DCBB}"/>
              </a:ext>
            </a:extLst>
          </p:cNvPr>
          <p:cNvSpPr txBox="1"/>
          <p:nvPr/>
        </p:nvSpPr>
        <p:spPr>
          <a:xfrm>
            <a:off x="35970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3.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编程基础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课程教学重难点及进度安排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B972E6-0DD6-CD43-EA1B-D4138981C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231741"/>
              </p:ext>
            </p:extLst>
          </p:nvPr>
        </p:nvGraphicFramePr>
        <p:xfrm>
          <a:off x="1669304" y="1745741"/>
          <a:ext cx="7289641" cy="501184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979152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672084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463840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498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7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7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7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7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7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7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7193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计算机编程与开发环境</a:t>
                      </a:r>
                      <a:r>
                        <a:rPr lang="en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6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计算机原理与程序设计概述、</a:t>
                      </a:r>
                      <a:r>
                        <a:rPr 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简介</a:t>
                      </a:r>
                      <a:r>
                        <a:rPr lang="zh-CN" altLang="en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</a:t>
                      </a:r>
                      <a:endParaRPr lang="en-CN" sz="16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5823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变量与数据类型</a:t>
                      </a:r>
                      <a:r>
                        <a:rPr lang="en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6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变量命名与赋值、数据类型</a:t>
                      </a:r>
                      <a:r>
                        <a:rPr lang="en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、数据类型转换</a:t>
                      </a:r>
                      <a:r>
                        <a:rPr lang="en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778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</a:t>
                      </a:r>
                      <a:r>
                        <a:rPr lang="en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6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条件与循环概念、条件语句、循环结构与控制</a:t>
                      </a:r>
                      <a:r>
                        <a:rPr lang="en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7193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函数与模块化编程</a:t>
                      </a:r>
                      <a:r>
                        <a:rPr lang="en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6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函数、模块与包概念、</a:t>
                      </a:r>
                      <a:r>
                        <a:rPr 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内置函数、标准库</a:t>
                      </a:r>
                      <a:r>
                        <a:rPr lang="zh-CN" altLang="en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第三方库</a:t>
                      </a:r>
                      <a:r>
                        <a:rPr lang="en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936300217"/>
                  </a:ext>
                </a:extLst>
              </a:tr>
              <a:tr h="55823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文件操作与异常处理</a:t>
                      </a:r>
                      <a:r>
                        <a:rPr lang="en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6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网络数据获取及文件读写、异常处理</a:t>
                      </a:r>
                      <a:r>
                        <a:rPr lang="en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5823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</a:t>
                      </a:r>
                      <a:r>
                        <a:rPr lang="en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6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6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面向对象编程概念、类与对象、类继承</a:t>
                      </a:r>
                      <a:endParaRPr lang="en-CN" sz="16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5823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6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并发编程</a:t>
                      </a:r>
                      <a:r>
                        <a:rPr lang="en-CN" sz="16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6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6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并发、并行、</a:t>
                      </a:r>
                      <a:r>
                        <a:rPr lang="en-US" sz="16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GIL</a:t>
                      </a:r>
                      <a:r>
                        <a:rPr lang="zh-CN" altLang="en-US" sz="16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（全局解释器锁）概念、多线程多进程编程</a:t>
                      </a:r>
                      <a:endParaRPr lang="en-CN" sz="16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5823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altLang="en-CN" sz="1600" b="1" kern="100" dirty="0">
                          <a:solidFill>
                            <a:schemeClr val="bg2"/>
                          </a:solidFill>
                          <a:effectLst/>
                        </a:rPr>
                        <a:t>综合</a:t>
                      </a:r>
                      <a:r>
                        <a:rPr lang="zh-CN" sz="1600" b="1" kern="100" dirty="0">
                          <a:solidFill>
                            <a:schemeClr val="bg2"/>
                          </a:solidFill>
                          <a:effectLst/>
                        </a:rPr>
                        <a:t>实践</a:t>
                      </a:r>
                      <a:endParaRPr lang="en-CN" sz="16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6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6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编程综合实践</a:t>
                      </a:r>
                      <a:endParaRPr lang="en-CN" sz="16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5FF876-BAD9-831B-5D16-B8A194404EC3}"/>
              </a:ext>
            </a:extLst>
          </p:cNvPr>
          <p:cNvSpPr txBox="1"/>
          <p:nvPr/>
        </p:nvSpPr>
        <p:spPr>
          <a:xfrm>
            <a:off x="132923" y="2967335"/>
            <a:ext cx="86036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3DE26-4B42-CC7C-6B09-D0D1E526C15C}"/>
              </a:ext>
            </a:extLst>
          </p:cNvPr>
          <p:cNvSpPr txBox="1"/>
          <p:nvPr/>
        </p:nvSpPr>
        <p:spPr>
          <a:xfrm>
            <a:off x="139335" y="4330211"/>
            <a:ext cx="84679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软雅黑"/>
                <a:ea typeface="微软雅黑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CF5BA-5B85-2701-802B-080C5479983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993291" y="3097530"/>
            <a:ext cx="668855" cy="1006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E32FD-85BF-3416-7A3E-1F786B0E4F08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 bwMode="auto">
          <a:xfrm>
            <a:off x="993291" y="3198168"/>
            <a:ext cx="676013" cy="105349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B27204-E405-C893-F50C-724423627215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993291" y="3198168"/>
            <a:ext cx="668855" cy="217393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C9264-60D4-9B19-B70E-66CFE4BEE868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986133" y="4251664"/>
            <a:ext cx="683171" cy="309380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B86D83-5B65-A1E8-A5B2-57E46EE6E934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986133" y="4561044"/>
            <a:ext cx="683171" cy="81105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CFFD0-C802-9144-4C99-6F6DFCC96BCD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986133" y="4561044"/>
            <a:ext cx="683171" cy="135498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252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1066204"/>
            <a:ext cx="8508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3.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 教学方式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     线下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</a:rPr>
              <a:t>理论课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学时）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</a:rPr>
              <a:t>实验课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宋体" charset="0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宋体" charset="0"/>
              </a:rPr>
              <a:t>20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宋体" charset="0"/>
              </a:rPr>
              <a:t>学时）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595465" y="6243645"/>
            <a:ext cx="833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《</a:t>
            </a:r>
            <a:r>
              <a:rPr kumimoji="0" lang="zh-CN" alt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编程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基础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》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课程链接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  <a:hlinkClick r:id="rId3"/>
              </a:rPr>
              <a:t>https://github.com/xinluo2018/programming-fundamentals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宋体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A95FC8-155C-19BB-2FAD-A6F33B39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59"/>
          <a:stretch>
            <a:fillRect/>
          </a:stretch>
        </p:blipFill>
        <p:spPr>
          <a:xfrm>
            <a:off x="2585489" y="2329883"/>
            <a:ext cx="6240846" cy="3418603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70D0B-BCDC-DD77-FF8E-18BD9483DB36}"/>
              </a:ext>
            </a:extLst>
          </p:cNvPr>
          <p:cNvSpPr txBox="1"/>
          <p:nvPr/>
        </p:nvSpPr>
        <p:spPr>
          <a:xfrm>
            <a:off x="317665" y="3251224"/>
            <a:ext cx="2634762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课程资料（文档和代码）将上传至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开源托管平台，方便学生预习和复习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/>
        </p:nvGraphicFramePr>
        <p:xfrm>
          <a:off x="531274" y="1611869"/>
          <a:ext cx="8360477" cy="476583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86212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1088571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5785694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5760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6805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solidFill>
                            <a:schemeClr val="bg2"/>
                          </a:solidFill>
                          <a:effectLst/>
                        </a:rPr>
                        <a:t>30%</a:t>
                      </a:r>
                      <a:endParaRPr lang="en-CN" sz="20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72454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0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编程实践</a:t>
                      </a: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0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（至少</a:t>
                      </a:r>
                      <a:r>
                        <a:rPr lang="en-US" sz="20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20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次）</a:t>
                      </a: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bg2"/>
                          </a:solidFill>
                          <a:effectLst/>
                        </a:rPr>
                        <a:t>45%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五次作业中选做三次完成，以技术报告形式提交。其中技术报告格式分为</a:t>
                      </a:r>
                      <a:r>
                        <a:rPr lang="en-US" sz="20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分，内容分为</a:t>
                      </a:r>
                      <a:r>
                        <a:rPr lang="en-US" sz="20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分。若提交作业超过三次，分数最高的三次作业计入最终成绩。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8723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CN" sz="20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期中考试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期中考试（针对前四章内容）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0111937"/>
                  </a:ext>
                </a:extLst>
              </a:tr>
              <a:tr h="8621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0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期末考试</a:t>
                      </a: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kern="100" dirty="0">
                          <a:solidFill>
                            <a:schemeClr val="bg2"/>
                          </a:solidFill>
                          <a:effectLst/>
                        </a:rPr>
                        <a:t>30</a:t>
                      </a:r>
                      <a:r>
                        <a:rPr lang="en-US" sz="2000" kern="100" dirty="0">
                          <a:solidFill>
                            <a:schemeClr val="bg2"/>
                          </a:solidFill>
                          <a:effectLst/>
                        </a:rPr>
                        <a:t>%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期末考试</a:t>
                      </a: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27131E-B49C-7E40-81DE-8E289A5DC36B}"/>
              </a:ext>
            </a:extLst>
          </p:cNvPr>
          <p:cNvSpPr txBox="1"/>
          <p:nvPr/>
        </p:nvSpPr>
        <p:spPr>
          <a:xfrm>
            <a:off x="389087" y="909973"/>
            <a:ext cx="742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4.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 考核及成绩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第一章 计算机编程与开发环境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2" y="243144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N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编程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程序设计简介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计算机原理与程序设计概述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2481</Words>
  <Application>Microsoft Macintosh PowerPoint</Application>
  <PresentationFormat>On-screen Show (4:3)</PresentationFormat>
  <Paragraphs>301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Microsoft YaHei</vt:lpstr>
      <vt:lpstr>Microsoft YaHei</vt:lpstr>
      <vt:lpstr>PingFang SC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课程简介及考核</vt:lpstr>
      <vt:lpstr>课程简介及考核</vt:lpstr>
      <vt:lpstr>课程简介及考核</vt:lpstr>
      <vt:lpstr>课程简介及考核</vt:lpstr>
      <vt:lpstr>课程简介及考核</vt:lpstr>
      <vt:lpstr>PowerPoint Presentation</vt:lpstr>
      <vt:lpstr>PowerPoint Presentation</vt:lpstr>
      <vt:lpstr>PowerPoint Presentation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PowerPoint Presentation</vt:lpstr>
      <vt:lpstr>一、Python编程基础</vt:lpstr>
      <vt:lpstr>一、Python编程基础</vt:lpstr>
      <vt:lpstr>一、Python编程基础</vt:lpstr>
      <vt:lpstr>一、Python简介</vt:lpstr>
      <vt:lpstr>PowerPoint Presentation</vt:lpstr>
      <vt:lpstr>二、开源软件开发工具</vt:lpstr>
      <vt:lpstr>二、开源软件开发工具</vt:lpstr>
      <vt:lpstr>二、开源软件开发工具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  <vt:lpstr>三、Python开发环境配置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</cp:revision>
  <dcterms:created xsi:type="dcterms:W3CDTF">2004-07-09T11:40:27Z</dcterms:created>
  <dcterms:modified xsi:type="dcterms:W3CDTF">2025-05-31T08:22:48Z</dcterms:modified>
</cp:coreProperties>
</file>